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9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25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76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12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9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4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14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7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4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0A07EB-D4AD-462A-A1A5-4B702FC58132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3A8458-7D95-4EB7-8FFD-AF226B3B520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1928" y="4769002"/>
            <a:ext cx="7528143" cy="688930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 smtClean="0"/>
              <a:t>ARCHIVO VISUAL ESPACIOS </a:t>
            </a:r>
          </a:p>
          <a:p>
            <a:pPr algn="ctr"/>
            <a:r>
              <a:rPr lang="es-ES" sz="5000" b="1" dirty="0" smtClean="0"/>
              <a:t>Campus de elche</a:t>
            </a:r>
            <a:endParaRPr lang="es-ES" sz="5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60326"/>
          </a:xfrm>
        </p:spPr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</a:rPr>
              <a:t>QUORUM I: Salón de Actos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374073" y="1766171"/>
            <a:ext cx="3200400" cy="4676193"/>
          </a:xfrm>
        </p:spPr>
        <p:txBody>
          <a:bodyPr>
            <a:normAutofit fontScale="92500" lnSpcReduction="10000"/>
          </a:bodyPr>
          <a:lstStyle/>
          <a:p>
            <a:r>
              <a:rPr lang="es-ES" sz="1100" dirty="0" smtClean="0"/>
              <a:t>SITUACIÓN: Planta baja (Ed. Laboratorio  </a:t>
            </a:r>
            <a:r>
              <a:rPr lang="es-ES" sz="1100" dirty="0" smtClean="0"/>
              <a:t>de </a:t>
            </a:r>
            <a:r>
              <a:rPr lang="es-ES" sz="1100" dirty="0" smtClean="0"/>
              <a:t>Idiomas)</a:t>
            </a:r>
          </a:p>
          <a:p>
            <a:r>
              <a:rPr lang="es-ES" sz="1100" dirty="0"/>
              <a:t>SALA PLANA.</a:t>
            </a:r>
          </a:p>
          <a:p>
            <a:r>
              <a:rPr lang="es-ES" sz="1100" dirty="0" smtClean="0"/>
              <a:t>CAPACIDAD: Hasta 150 asientos</a:t>
            </a:r>
          </a:p>
          <a:p>
            <a:r>
              <a:rPr lang="es-ES" sz="1100" dirty="0" smtClean="0"/>
              <a:t>ASIENTOS: Móviles.</a:t>
            </a:r>
          </a:p>
          <a:p>
            <a:r>
              <a:rPr lang="es-ES" sz="1100" dirty="0" smtClean="0"/>
              <a:t>PROYECTOR.</a:t>
            </a:r>
          </a:p>
          <a:p>
            <a:r>
              <a:rPr lang="es-ES" sz="1100" dirty="0" smtClean="0"/>
              <a:t>DISPONE DE TARIMA PEQUEÑA PARA MESA PRESIDENCIAL.</a:t>
            </a:r>
          </a:p>
          <a:p>
            <a:r>
              <a:rPr lang="es-ES" sz="1100" dirty="0" smtClean="0"/>
              <a:t>EN LA MISMA PLANTA SE DISPONE DE CAFETERÍA SIN SERVICIO, Y DE 4 SALAS PEQUEÑAS CON LA SIGUIENTE DISTRIBUCIÓN:</a:t>
            </a:r>
          </a:p>
          <a:p>
            <a:pPr lvl="0">
              <a:buClr>
                <a:srgbClr val="E48312"/>
              </a:buClr>
            </a:pPr>
            <a:r>
              <a:rPr lang="es-ES" sz="1100" dirty="0"/>
              <a:t>*Dentro del Salón existe una pared corredera que da acceso a una de ellas.</a:t>
            </a:r>
          </a:p>
          <a:p>
            <a:pPr lvl="0">
              <a:buClr>
                <a:srgbClr val="E48312"/>
              </a:buClr>
            </a:pPr>
            <a:r>
              <a:rPr lang="es-ES" sz="1100" dirty="0"/>
              <a:t>*Desde el patio se accede a otra de ellas.</a:t>
            </a:r>
          </a:p>
          <a:p>
            <a:pPr lvl="0">
              <a:buClr>
                <a:srgbClr val="E48312"/>
              </a:buClr>
            </a:pPr>
            <a:r>
              <a:rPr lang="es-ES" sz="1100" dirty="0"/>
              <a:t>*Junto a salón existe una tercera.</a:t>
            </a:r>
          </a:p>
          <a:p>
            <a:pPr lvl="0">
              <a:buClr>
                <a:srgbClr val="E48312"/>
              </a:buClr>
            </a:pPr>
            <a:r>
              <a:rPr lang="es-ES" sz="1100" dirty="0" smtClean="0"/>
              <a:t>*Al </a:t>
            </a:r>
            <a:r>
              <a:rPr lang="es-ES" sz="1100" dirty="0"/>
              <a:t>otro lado de la escalera se encuentra la última sala.</a:t>
            </a:r>
          </a:p>
          <a:p>
            <a:r>
              <a:rPr lang="es-ES" sz="1300" dirty="0" smtClean="0"/>
              <a:t>Gestión RESERVAS: infraestructuras@parquecientificoumh.es</a:t>
            </a:r>
          </a:p>
          <a:p>
            <a:r>
              <a:rPr lang="es-ES" sz="1300" dirty="0" smtClean="0"/>
              <a:t>LIDIA FUSTER 633583921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75" y="377347"/>
            <a:ext cx="3703531" cy="27776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11" y="377347"/>
            <a:ext cx="3703530" cy="277764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16" y="3657599"/>
            <a:ext cx="3796651" cy="28474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51" y="3657599"/>
            <a:ext cx="3796650" cy="28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320039"/>
            <a:ext cx="3291840" cy="148382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QUORUM I: </a:t>
            </a:r>
            <a:r>
              <a:rPr lang="es-ES" b="1" dirty="0" smtClean="0">
                <a:solidFill>
                  <a:schemeClr val="bg1"/>
                </a:solidFill>
              </a:rPr>
              <a:t/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Salón </a:t>
            </a:r>
            <a:r>
              <a:rPr lang="es-ES" b="1" dirty="0">
                <a:solidFill>
                  <a:schemeClr val="bg1"/>
                </a:solidFill>
              </a:rPr>
              <a:t>de </a:t>
            </a:r>
            <a:r>
              <a:rPr lang="es-ES" b="1" u="sng" dirty="0">
                <a:solidFill>
                  <a:schemeClr val="bg1"/>
                </a:solidFill>
              </a:rPr>
              <a:t>Actos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5760" y="1872990"/>
            <a:ext cx="3200400" cy="3379124"/>
          </a:xfrm>
        </p:spPr>
        <p:txBody>
          <a:bodyPr/>
          <a:lstStyle/>
          <a:p>
            <a:r>
              <a:rPr lang="es-ES" sz="2000" b="1" dirty="0" smtClean="0"/>
              <a:t>PLANO: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Salón de Actos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Cafetería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Aula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Aula </a:t>
            </a:r>
            <a:r>
              <a:rPr lang="es-ES" dirty="0"/>
              <a:t>(</a:t>
            </a:r>
            <a:r>
              <a:rPr lang="es-ES" dirty="0" smtClean="0"/>
              <a:t>acceso desde patio)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Aula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Aula</a:t>
            </a:r>
          </a:p>
          <a:p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813" y="134561"/>
            <a:ext cx="7722070" cy="661696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89286" y="2880359"/>
            <a:ext cx="43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58834" y="921326"/>
            <a:ext cx="43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06098" y="4710936"/>
            <a:ext cx="43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3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425304" y="2907376"/>
            <a:ext cx="29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5</a:t>
            </a:r>
            <a:endParaRPr lang="es-E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749799" y="5054138"/>
            <a:ext cx="40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4</a:t>
            </a:r>
            <a:endParaRPr lang="es-ES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1466070" y="2907376"/>
            <a:ext cx="43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6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9959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24570" cy="166032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ARENALS: </a:t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Salón de Grados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457200" y="2003367"/>
            <a:ext cx="3300153" cy="3474719"/>
          </a:xfrm>
        </p:spPr>
        <p:txBody>
          <a:bodyPr>
            <a:normAutofit fontScale="40000" lnSpcReduction="20000"/>
          </a:bodyPr>
          <a:lstStyle/>
          <a:p>
            <a:r>
              <a:rPr lang="es-ES" sz="4000" dirty="0" smtClean="0"/>
              <a:t>SITUACIÓN: PLANTA BAJA</a:t>
            </a:r>
          </a:p>
          <a:p>
            <a:pPr algn="just"/>
            <a:r>
              <a:rPr lang="es-ES" sz="4000" dirty="0"/>
              <a:t>CAPACIDAD</a:t>
            </a:r>
            <a:r>
              <a:rPr lang="es-ES" sz="4000" dirty="0" smtClean="0"/>
              <a:t>:</a:t>
            </a:r>
          </a:p>
          <a:p>
            <a:pPr algn="just"/>
            <a:r>
              <a:rPr lang="es-ES" sz="4000" b="1" dirty="0" smtClean="0"/>
              <a:t>6 </a:t>
            </a:r>
            <a:r>
              <a:rPr lang="es-ES" sz="4000" b="1" dirty="0"/>
              <a:t>filas </a:t>
            </a:r>
            <a:r>
              <a:rPr lang="es-ES" sz="4000" b="1" dirty="0" smtClean="0"/>
              <a:t>x 11 asientos: 66 butacas</a:t>
            </a:r>
            <a:r>
              <a:rPr lang="es-ES" sz="4000" dirty="0" smtClean="0"/>
              <a:t>. Se podrían poner tres sillas más por fila en los laterales, ampliando la capacidad de la sala hasta </a:t>
            </a:r>
            <a:r>
              <a:rPr lang="es-ES" sz="4000" dirty="0"/>
              <a:t> </a:t>
            </a:r>
            <a:r>
              <a:rPr lang="es-ES" sz="4000" dirty="0" smtClean="0"/>
              <a:t>                   </a:t>
            </a:r>
            <a:r>
              <a:rPr lang="es-ES" sz="4000" b="1" dirty="0" smtClean="0"/>
              <a:t>6 filas x 14 asientos: 84 butacas</a:t>
            </a:r>
            <a:r>
              <a:rPr lang="es-ES" sz="4000" dirty="0" smtClean="0"/>
              <a:t>.  </a:t>
            </a:r>
          </a:p>
          <a:p>
            <a:r>
              <a:rPr lang="es-ES" sz="4000" dirty="0" smtClean="0"/>
              <a:t>ASIENTOS: FIJOS (con pala escritura)</a:t>
            </a:r>
          </a:p>
          <a:p>
            <a:r>
              <a:rPr lang="es-ES" sz="4000" dirty="0" smtClean="0"/>
              <a:t>PROYECTOR Y MESA MULTIMEDIA.</a:t>
            </a:r>
          </a:p>
          <a:p>
            <a:r>
              <a:rPr lang="es-ES" sz="4000" dirty="0" smtClean="0"/>
              <a:t>SALA PLANA.</a:t>
            </a:r>
          </a:p>
          <a:p>
            <a:r>
              <a:rPr lang="es-ES" sz="4000" dirty="0" smtClean="0"/>
              <a:t>ACCESO AL EXTERIOR.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65" y="435305"/>
            <a:ext cx="3742214" cy="28066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1" y="435305"/>
            <a:ext cx="3742213" cy="28066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1" y="3595807"/>
            <a:ext cx="3784325" cy="28382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65" y="3640975"/>
            <a:ext cx="3724102" cy="27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19745"/>
            <a:ext cx="3200400" cy="4185459"/>
          </a:xfrm>
        </p:spPr>
        <p:txBody>
          <a:bodyPr/>
          <a:lstStyle/>
          <a:p>
            <a:r>
              <a:rPr lang="es-ES" dirty="0" smtClean="0"/>
              <a:t>PLANO</a:t>
            </a:r>
            <a:endParaRPr lang="es-ES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457200" y="594359"/>
            <a:ext cx="3424570" cy="1660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bg1"/>
                </a:solidFill>
              </a:rPr>
              <a:t>ARENALS: </a:t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Salón de Grados</a:t>
            </a:r>
            <a:r>
              <a:rPr lang="es-ES" b="1" dirty="0" smtClean="0">
                <a:solidFill>
                  <a:srgbClr val="22631D"/>
                </a:solidFill>
              </a:rPr>
              <a:t/>
            </a:r>
            <a:br>
              <a:rPr lang="es-ES" b="1" dirty="0" smtClean="0">
                <a:solidFill>
                  <a:srgbClr val="22631D"/>
                </a:solidFill>
              </a:rPr>
            </a:br>
            <a:endParaRPr lang="es-ES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675" y="1126373"/>
            <a:ext cx="7726502" cy="47710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412479" y="5503025"/>
            <a:ext cx="340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Acceso desde Ed. Rectorado y Consejo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5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60326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TORREVAILLO: Sala </a:t>
            </a:r>
            <a:r>
              <a:rPr lang="es-ES" sz="4000" b="1" dirty="0" err="1" smtClean="0">
                <a:solidFill>
                  <a:schemeClr val="bg1"/>
                </a:solidFill>
              </a:rPr>
              <a:t>Misteri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</a:rPr>
              <a:t>d’Elx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457200" y="1766171"/>
            <a:ext cx="3200400" cy="4539034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SITUACIÓN: PLANTA BAJA</a:t>
            </a:r>
          </a:p>
          <a:p>
            <a:r>
              <a:rPr lang="es-ES" dirty="0" smtClean="0"/>
              <a:t>CAPACIDAD: 66 butacas (colocadas 6 filas con 11 butacas, colocadas  8 butacas dejando un pasillo y 3 butacas)</a:t>
            </a:r>
          </a:p>
          <a:p>
            <a:r>
              <a:rPr lang="es-ES" dirty="0" smtClean="0"/>
              <a:t>ASIENTOS: Móviles</a:t>
            </a:r>
          </a:p>
          <a:p>
            <a:r>
              <a:rPr lang="es-ES" dirty="0" smtClean="0"/>
              <a:t>PROYECTOR Y MESA MULTIMEDIA.</a:t>
            </a:r>
          </a:p>
          <a:p>
            <a:r>
              <a:rPr lang="es-ES" dirty="0" smtClean="0"/>
              <a:t>SALA PLANA.</a:t>
            </a:r>
          </a:p>
          <a:p>
            <a:r>
              <a:rPr lang="es-ES" dirty="0" smtClean="0"/>
              <a:t>NOTA:</a:t>
            </a:r>
          </a:p>
          <a:p>
            <a:r>
              <a:rPr lang="es-ES" dirty="0" smtClean="0"/>
              <a:t>Tras las cortinas, existen cristales rotos.</a:t>
            </a:r>
          </a:p>
          <a:p>
            <a:r>
              <a:rPr lang="es-ES" dirty="0" smtClean="0"/>
              <a:t>Las sillas para los asistentes están desgastadas.</a:t>
            </a:r>
          </a:p>
          <a:p>
            <a:r>
              <a:rPr lang="es-ES" dirty="0" smtClean="0"/>
              <a:t>Disponen de atril color negro.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67" y="170270"/>
            <a:ext cx="5153891" cy="38654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22" y="4197926"/>
            <a:ext cx="3147753" cy="2360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53" y="4195849"/>
            <a:ext cx="3150523" cy="23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60326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TORREVAILLO: Sala </a:t>
            </a:r>
            <a:r>
              <a:rPr lang="es-ES" sz="4000" b="1" dirty="0" err="1" smtClean="0">
                <a:solidFill>
                  <a:schemeClr val="bg1"/>
                </a:solidFill>
              </a:rPr>
              <a:t>Misteri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</a:rPr>
              <a:t>d’Elx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457200" y="1766171"/>
            <a:ext cx="3200400" cy="453903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PLANO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86" y="1291675"/>
            <a:ext cx="7278128" cy="40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24570" cy="166032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TORREBLANCA: </a:t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Sala de Grados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457200" y="2003367"/>
            <a:ext cx="3300153" cy="3474719"/>
          </a:xfrm>
        </p:spPr>
        <p:txBody>
          <a:bodyPr>
            <a:normAutofit fontScale="47500" lnSpcReduction="20000"/>
          </a:bodyPr>
          <a:lstStyle/>
          <a:p>
            <a:r>
              <a:rPr lang="es-ES" sz="4000" dirty="0" smtClean="0"/>
              <a:t>SITUACIÓN: SEGUNDA PLANTA</a:t>
            </a:r>
          </a:p>
          <a:p>
            <a:pPr algn="just"/>
            <a:r>
              <a:rPr lang="es-ES" sz="4000" dirty="0"/>
              <a:t>CAPACIDAD</a:t>
            </a:r>
            <a:r>
              <a:rPr lang="es-ES" sz="4000" dirty="0" smtClean="0"/>
              <a:t>:</a:t>
            </a:r>
          </a:p>
          <a:p>
            <a:pPr algn="just"/>
            <a:r>
              <a:rPr lang="es-ES" sz="4000" b="1" dirty="0"/>
              <a:t>6</a:t>
            </a:r>
            <a:r>
              <a:rPr lang="es-ES" sz="4000" b="1" dirty="0" smtClean="0"/>
              <a:t> </a:t>
            </a:r>
            <a:r>
              <a:rPr lang="es-ES" sz="4000" b="1" dirty="0"/>
              <a:t>filas </a:t>
            </a:r>
            <a:r>
              <a:rPr lang="es-ES" sz="4000" b="1" dirty="0" smtClean="0"/>
              <a:t>x </a:t>
            </a:r>
            <a:r>
              <a:rPr lang="es-ES" sz="4000" b="1" dirty="0"/>
              <a:t>7</a:t>
            </a:r>
            <a:r>
              <a:rPr lang="es-ES" sz="4000" b="1" dirty="0" smtClean="0"/>
              <a:t> asientos: 42 butacas</a:t>
            </a:r>
            <a:r>
              <a:rPr lang="es-ES" sz="4000" dirty="0" smtClean="0"/>
              <a:t>. </a:t>
            </a:r>
          </a:p>
          <a:p>
            <a:pPr algn="just"/>
            <a:r>
              <a:rPr lang="es-ES" sz="4000" dirty="0" smtClean="0"/>
              <a:t>ASIENTOS: FIJOS (con pala escritura)</a:t>
            </a:r>
          </a:p>
          <a:p>
            <a:r>
              <a:rPr lang="es-ES" sz="4000" dirty="0" smtClean="0"/>
              <a:t>PROYECTOR Y MESA MULTIMEDIA.</a:t>
            </a:r>
          </a:p>
          <a:p>
            <a:r>
              <a:rPr lang="es-ES" sz="4000" dirty="0" smtClean="0"/>
              <a:t>SALA PLANA.</a:t>
            </a:r>
          </a:p>
          <a:p>
            <a:r>
              <a:rPr lang="es-ES" sz="4000" dirty="0" smtClean="0"/>
              <a:t>TARIMA PARA MESA PRESIDENCIAL EN FORMA DE “L”.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84" y="399011"/>
            <a:ext cx="3790603" cy="28429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49" y="3414311"/>
            <a:ext cx="4259076" cy="31943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9" y="399011"/>
            <a:ext cx="3790603" cy="28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60326"/>
          </a:xfrm>
        </p:spPr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chemeClr val="bg1"/>
                </a:solidFill>
              </a:rPr>
              <a:t>TORREBLANCA:Sala</a:t>
            </a:r>
            <a:r>
              <a:rPr lang="es-ES" sz="4000" b="1" dirty="0" smtClean="0">
                <a:solidFill>
                  <a:schemeClr val="bg1"/>
                </a:solidFill>
              </a:rPr>
              <a:t> de Grados</a:t>
            </a:r>
            <a:r>
              <a:rPr lang="es-ES" b="1" dirty="0">
                <a:solidFill>
                  <a:srgbClr val="22631D"/>
                </a:solidFill>
              </a:rPr>
              <a:t/>
            </a:r>
            <a:br>
              <a:rPr lang="es-ES" b="1" dirty="0">
                <a:solidFill>
                  <a:srgbClr val="22631D"/>
                </a:solidFill>
              </a:rPr>
            </a:br>
            <a:endParaRPr lang="es-ES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457200" y="1766171"/>
            <a:ext cx="3200400" cy="453903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PLANO. Aproximadamente 54 m2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480" y="760613"/>
            <a:ext cx="3348472" cy="56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368</Words>
  <Application>Microsoft Office PowerPoint</Application>
  <PresentationFormat>Panorámica</PresentationFormat>
  <Paragraphs>66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Retrospección</vt:lpstr>
      <vt:lpstr>Presentación de PowerPoint</vt:lpstr>
      <vt:lpstr>QUORUM I: Salón de Actos </vt:lpstr>
      <vt:lpstr>QUORUM I:  Salón de Actos </vt:lpstr>
      <vt:lpstr>ARENALS:  Salón de Grados </vt:lpstr>
      <vt:lpstr>Presentación de PowerPoint</vt:lpstr>
      <vt:lpstr>TORREVAILLO: Sala Misteri d’Elx </vt:lpstr>
      <vt:lpstr>TORREVAILLO: Sala Misteri d’Elx </vt:lpstr>
      <vt:lpstr>TORREBLANCA:  Sala de Grados </vt:lpstr>
      <vt:lpstr>TORREBLANCA:Sala de Grados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Aldomar Gil, Ruth</dc:creator>
  <cp:lastModifiedBy>Terol Terol, Nuria</cp:lastModifiedBy>
  <cp:revision>45</cp:revision>
  <dcterms:created xsi:type="dcterms:W3CDTF">2019-02-28T07:56:47Z</dcterms:created>
  <dcterms:modified xsi:type="dcterms:W3CDTF">2021-10-26T10:42:56Z</dcterms:modified>
</cp:coreProperties>
</file>