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58" r:id="rId4"/>
  </p:sldIdLst>
  <p:sldSz cx="10693400" cy="756126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0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D79C4-1BEE-4886-A590-A1E6A44F0A19}" type="datetimeFigureOut">
              <a:rPr lang="es-ES" smtClean="0"/>
              <a:t>11/01/2024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A1B32-6312-42BB-9E56-55C12137D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4747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DA1B32-6312-42BB-9E56-55C12137DA8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226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DA1B32-6312-42BB-9E56-55C12137DA8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4146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DA1B32-6312-42BB-9E56-55C12137DA8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823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F6116-68D9-4551-97E1-A67CF6C1E4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33639-60D9-40B0-8387-5EAEBFEC74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03C8C-60C7-4102-9F8F-465B94CE33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A243C-C36C-4C4C-88F0-86897DA84C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69111-B753-4A42-87D5-4562C1A4D7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112E2-E6B7-456A-A649-832A9E26A05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FA52B-7340-4ABB-BD3C-6B249A0ACE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4364D-2475-4F12-ACCF-676BA8DCC4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18136-FF72-483A-8768-1ED1425144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8012D-019E-4100-ACDD-9BC99E27C3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BBDA6-C4DC-4D45-8B94-3EE84C54DF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ABC9653-EF46-4007-9284-7A5CFE25C2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2"/>
          <p:cNvSpPr txBox="1">
            <a:spLocks noChangeArrowheads="1"/>
          </p:cNvSpPr>
          <p:nvPr/>
        </p:nvSpPr>
        <p:spPr bwMode="auto">
          <a:xfrm>
            <a:off x="3330476" y="4242175"/>
            <a:ext cx="5904656" cy="1655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s-ES" sz="1200" dirty="0"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" pitchFamily="34" charset="0"/>
                <a:ea typeface="+mn-ea"/>
                <a:cs typeface="+mn-cs"/>
              </a:rPr>
              <a:t>Sra. Vicerrectora de Estudios</a:t>
            </a:r>
          </a:p>
          <a:p>
            <a:pPr algn="ctr"/>
            <a:endParaRPr lang="es-ES" sz="1600" b="1" dirty="0">
              <a:latin typeface="Frutiger" pitchFamily="34" charset="0"/>
            </a:endParaRPr>
          </a:p>
          <a:p>
            <a:pPr algn="ctr"/>
            <a:r>
              <a:rPr lang="es-ES" sz="2400" b="1" dirty="0">
                <a:latin typeface="Frutiger" pitchFamily="34" charset="0"/>
              </a:rPr>
              <a:t>Dña. Susana Fernández de Ávila López</a:t>
            </a:r>
          </a:p>
          <a:p>
            <a:pPr algn="ctr"/>
            <a:endParaRPr lang="es-ES" dirty="0">
              <a:latin typeface="Frutiger" pitchFamily="34" charset="0"/>
            </a:endParaRPr>
          </a:p>
          <a:p>
            <a:pPr algn="ctr"/>
            <a:endParaRPr lang="es-ES" sz="1200" b="1" dirty="0">
              <a:latin typeface="Frutiger" pitchFamily="34" charset="0"/>
            </a:endParaRPr>
          </a:p>
          <a:p>
            <a:pPr algn="ctr"/>
            <a:endParaRPr lang="es-ES" sz="1200" dirty="0">
              <a:latin typeface="Frutiger" pitchFamily="34" charset="0"/>
            </a:endParaRPr>
          </a:p>
          <a:p>
            <a:endParaRPr lang="es-ES" dirty="0">
              <a:latin typeface="Frutiger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2C79305-9830-41C2-948F-0390B521FF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324" y="4142613"/>
            <a:ext cx="1840319" cy="173336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128C66D7-2DFB-4C65-830B-C2DC24DC7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7003185" y="1708694"/>
            <a:ext cx="1841152" cy="173141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B513771-8B0F-410D-BCDD-F39F1613AF35}"/>
              </a:ext>
            </a:extLst>
          </p:cNvPr>
          <p:cNvSpPr txBox="1"/>
          <p:nvPr/>
        </p:nvSpPr>
        <p:spPr>
          <a:xfrm rot="10800000">
            <a:off x="1674292" y="1666460"/>
            <a:ext cx="534534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" pitchFamily="34" charset="0"/>
                <a:ea typeface="+mn-ea"/>
                <a:cs typeface="+mn-cs"/>
              </a:rPr>
              <a:t>Sra. Vicerrectora de Estudios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" pitchFamily="34" charset="0"/>
                <a:ea typeface="+mn-ea"/>
                <a:cs typeface="+mn-cs"/>
              </a:rPr>
              <a:t>Dña. Susana Fernández de Ávila López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599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2"/>
          <p:cNvSpPr txBox="1">
            <a:spLocks noChangeArrowheads="1"/>
          </p:cNvSpPr>
          <p:nvPr/>
        </p:nvSpPr>
        <p:spPr bwMode="auto">
          <a:xfrm>
            <a:off x="3330476" y="4242175"/>
            <a:ext cx="5904656" cy="1655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s-ES" sz="1200" dirty="0"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" pitchFamily="34" charset="0"/>
                <a:ea typeface="+mn-ea"/>
                <a:cs typeface="+mn-cs"/>
              </a:rPr>
              <a:t>Sra. Vicerrectora de </a:t>
            </a:r>
            <a:r>
              <a:rPr lang="es-ES" sz="2400" dirty="0">
                <a:solidFill>
                  <a:srgbClr val="000000"/>
                </a:solidFill>
                <a:latin typeface="Frutiger" pitchFamily="34" charset="0"/>
              </a:rPr>
              <a:t>Cultura, Igualdad y Diversidad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" pitchFamily="34" charset="0"/>
              <a:ea typeface="+mn-ea"/>
              <a:cs typeface="+mn-cs"/>
            </a:endParaRPr>
          </a:p>
          <a:p>
            <a:pPr algn="ctr"/>
            <a:endParaRPr lang="es-ES" sz="1600" b="1" dirty="0">
              <a:latin typeface="Frutiger" pitchFamily="34" charset="0"/>
            </a:endParaRPr>
          </a:p>
          <a:p>
            <a:pPr algn="ctr"/>
            <a:r>
              <a:rPr lang="es-ES" sz="2400" b="1" dirty="0">
                <a:latin typeface="Frutiger" pitchFamily="34" charset="0"/>
              </a:rPr>
              <a:t>Dña. María Asunción Amorós Marco</a:t>
            </a:r>
          </a:p>
          <a:p>
            <a:pPr algn="ctr"/>
            <a:endParaRPr lang="es-ES" dirty="0">
              <a:latin typeface="Frutiger" pitchFamily="34" charset="0"/>
            </a:endParaRPr>
          </a:p>
          <a:p>
            <a:pPr algn="ctr"/>
            <a:endParaRPr lang="es-ES" sz="1200" b="1" dirty="0">
              <a:latin typeface="Frutiger" pitchFamily="34" charset="0"/>
            </a:endParaRPr>
          </a:p>
          <a:p>
            <a:pPr algn="ctr"/>
            <a:endParaRPr lang="es-ES" sz="1200" dirty="0">
              <a:latin typeface="Frutiger" pitchFamily="34" charset="0"/>
            </a:endParaRPr>
          </a:p>
          <a:p>
            <a:endParaRPr lang="es-ES" dirty="0">
              <a:latin typeface="Frutiger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2C79305-9830-41C2-948F-0390B521FF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324" y="4142613"/>
            <a:ext cx="1840319" cy="173336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128C66D7-2DFB-4C65-830B-C2DC24DC7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7003185" y="1708694"/>
            <a:ext cx="1841152" cy="173141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B513771-8B0F-410D-BCDD-F39F1613AF35}"/>
              </a:ext>
            </a:extLst>
          </p:cNvPr>
          <p:cNvSpPr txBox="1"/>
          <p:nvPr/>
        </p:nvSpPr>
        <p:spPr>
          <a:xfrm rot="10800000">
            <a:off x="1674292" y="1420239"/>
            <a:ext cx="534534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srgbClr val="000000"/>
                </a:solidFill>
                <a:latin typeface="Frutiger" pitchFamily="34" charset="0"/>
              </a:rPr>
              <a:t>Sra. Vicerrectora de Cultura, Igualdad y Diversidad</a:t>
            </a:r>
          </a:p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s-ES" sz="2400" dirty="0">
              <a:solidFill>
                <a:srgbClr val="000000"/>
              </a:solidFill>
              <a:latin typeface="Frutiger" pitchFamily="34" charset="0"/>
            </a:endParaRPr>
          </a:p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s-ES" sz="2400" b="1" dirty="0">
                <a:latin typeface="Frutiger" pitchFamily="34" charset="0"/>
              </a:rPr>
              <a:t>Dña. María Asunción Amorós Marco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64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2"/>
          <p:cNvSpPr txBox="1">
            <a:spLocks noChangeArrowheads="1"/>
          </p:cNvSpPr>
          <p:nvPr/>
        </p:nvSpPr>
        <p:spPr bwMode="auto">
          <a:xfrm>
            <a:off x="3258468" y="4120221"/>
            <a:ext cx="5976565" cy="1655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s-ES" sz="1200" dirty="0">
              <a:latin typeface="Times New Roman" pitchFamily="18" charset="0"/>
            </a:endParaRPr>
          </a:p>
          <a:p>
            <a:pPr algn="ctr"/>
            <a:r>
              <a:rPr lang="es-ES" sz="2400" dirty="0">
                <a:latin typeface="Frutiger" pitchFamily="34" charset="0"/>
              </a:rPr>
              <a:t>Sra. Secretaria General de la Universidad Miguel Hernández de Elche</a:t>
            </a:r>
          </a:p>
          <a:p>
            <a:pPr algn="ctr"/>
            <a:endParaRPr lang="es-ES" dirty="0">
              <a:latin typeface="Frutiger" pitchFamily="34" charset="0"/>
            </a:endParaRPr>
          </a:p>
          <a:p>
            <a:pPr algn="ctr"/>
            <a:r>
              <a:rPr lang="es-ES" sz="2400" b="1" dirty="0">
                <a:latin typeface="Frutiger" pitchFamily="34" charset="0"/>
              </a:rPr>
              <a:t>Dña. Mercedes Sánchez Castillo</a:t>
            </a:r>
            <a:endParaRPr lang="es-ES" sz="1200" b="1" dirty="0">
              <a:latin typeface="Frutiger" pitchFamily="34" charset="0"/>
            </a:endParaRPr>
          </a:p>
          <a:p>
            <a:pPr algn="ctr"/>
            <a:endParaRPr lang="es-ES" sz="1200" dirty="0">
              <a:latin typeface="Frutiger" pitchFamily="34" charset="0"/>
            </a:endParaRPr>
          </a:p>
          <a:p>
            <a:endParaRPr lang="es-ES" dirty="0">
              <a:latin typeface="Frutiger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2C79305-9830-41C2-948F-0390B521FF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300" y="4284687"/>
            <a:ext cx="1840319" cy="173336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63B72455-460B-4478-9765-A258C3BC6A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2884" y="1517120"/>
            <a:ext cx="1841152" cy="173141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50B7B7D-8C82-4291-8509-DA0A1786F4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1386260" y="1517120"/>
            <a:ext cx="5980694" cy="178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45970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-cartel-presidencial-fundas-plastico_tipo-de-letra-frutiger1">
  <a:themeElements>
    <a:clrScheme name="Plantilla Cartel Presidencial fundas plásti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 Cartel Presidencial fundas plásti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tilla Cartel Presidencial fundas plásti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artel Presidencial fundas plásti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artel Presidencial fundas plásti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artel Presidencial fundas plásti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artel Presidencial fundas plásti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Cartel Presidencial fundas plásti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artel Presidencial fundas plásti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artel Presidencial fundas plásti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artel Presidencial fundas plásti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artel Presidencial fundas plásti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artel Presidencial fundas plásti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Cartel Presidencial fundas plásti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plantilla-cartel-presidencial-fundas-plastico_tipo-de-letra-frutiger1</Template>
  <TotalTime>452</TotalTime>
  <Words>73</Words>
  <Application>Microsoft Office PowerPoint</Application>
  <PresentationFormat>Personalizado</PresentationFormat>
  <Paragraphs>29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Frutiger</vt:lpstr>
      <vt:lpstr>Times New Roman</vt:lpstr>
      <vt:lpstr>plantilla-cartel-presidencial-fundas-plastico_tipo-de-letra-frutiger1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Carceles Chazarra, Raul</dc:creator>
  <cp:lastModifiedBy>Terol Terol, Nuria</cp:lastModifiedBy>
  <cp:revision>34</cp:revision>
  <cp:lastPrinted>2023-12-11T14:51:46Z</cp:lastPrinted>
  <dcterms:created xsi:type="dcterms:W3CDTF">2011-04-06T12:32:31Z</dcterms:created>
  <dcterms:modified xsi:type="dcterms:W3CDTF">2024-01-11T10:10:45Z</dcterms:modified>
</cp:coreProperties>
</file>